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e-sfera.hr/dodatni-digitalni-sadrzaji/c88941a6-be98-4684-918b-19928e5c8c4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c88941a6-be98-4684-918b-19928e5c8c4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c88941a6-be98-4684-918b-19928e5c8c45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88941a6-be98-4684-918b-19928e5c8c4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c88941a6-be98-4684-918b-19928e5c8c45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e-sfera.hr/dodatni-digitalni-sadrzaji/ad6bdda6-8715-4891-97c7-fc25b9bcab20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3: </a:t>
            </a:r>
            <a:r>
              <a:rPr lang="hr-HR" sz="6600" b="1" dirty="0">
                <a:solidFill>
                  <a:srgbClr val="FF0000"/>
                </a:solidFill>
              </a:rPr>
              <a:t>Home </a:t>
            </a:r>
            <a:r>
              <a:rPr lang="hr-HR" sz="6600" b="1" dirty="0" err="1">
                <a:solidFill>
                  <a:srgbClr val="FF0000"/>
                </a:solidFill>
              </a:rPr>
              <a:t>sweet</a:t>
            </a:r>
            <a:r>
              <a:rPr lang="hr-HR" sz="6600" b="1" dirty="0">
                <a:solidFill>
                  <a:srgbClr val="FF0000"/>
                </a:solidFill>
              </a:rPr>
              <a:t> home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/>
              <a:t>My room, </a:t>
            </a:r>
            <a:r>
              <a:rPr lang="hr-HR" sz="6600" dirty="0" err="1"/>
              <a:t>my</a:t>
            </a:r>
            <a:r>
              <a:rPr lang="hr-HR" sz="6600" dirty="0"/>
              <a:t> </a:t>
            </a:r>
            <a:r>
              <a:rPr lang="hr-HR" sz="6600" dirty="0" err="1"/>
              <a:t>freedom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4E18B2-77E1-40B3-9AC2-5DACBBF4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12644"/>
            <a:ext cx="8953500" cy="53721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FE29E20-DD22-4EA4-849A-B408920E1E73}"/>
              </a:ext>
            </a:extLst>
          </p:cNvPr>
          <p:cNvSpPr txBox="1"/>
          <p:nvPr/>
        </p:nvSpPr>
        <p:spPr>
          <a:xfrm>
            <a:off x="9583271" y="591671"/>
            <a:ext cx="208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56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DA6E985-3C77-46DB-805B-0E47EE90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94" y="656944"/>
            <a:ext cx="8153400" cy="14382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37DD39-D915-4ACA-9122-6ED2EC662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88" y="3219450"/>
            <a:ext cx="8982075" cy="25527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73C8550-CAB1-446A-A0B1-498526510700}"/>
              </a:ext>
            </a:extLst>
          </p:cNvPr>
          <p:cNvSpPr txBox="1"/>
          <p:nvPr/>
        </p:nvSpPr>
        <p:spPr>
          <a:xfrm>
            <a:off x="1658471" y="2757785"/>
            <a:ext cx="291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7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43228C-466E-47B8-BE82-B8946C83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84" y="662005"/>
            <a:ext cx="8924925" cy="44672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2FC7A5C-437B-4183-B30F-B8138E9BBDFA}"/>
              </a:ext>
            </a:extLst>
          </p:cNvPr>
          <p:cNvSpPr txBox="1"/>
          <p:nvPr/>
        </p:nvSpPr>
        <p:spPr>
          <a:xfrm>
            <a:off x="1201270" y="5330918"/>
            <a:ext cx="949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expressions</a:t>
            </a:r>
            <a:r>
              <a:rPr lang="hr-HR" sz="2400" dirty="0"/>
              <a:t> </a:t>
            </a:r>
            <a:r>
              <a:rPr lang="hr-HR" sz="2400" i="1" dirty="0" err="1"/>
              <a:t>There</a:t>
            </a:r>
            <a:r>
              <a:rPr lang="hr-HR" sz="2400" i="1" dirty="0"/>
              <a:t> </a:t>
            </a:r>
            <a:r>
              <a:rPr lang="hr-HR" sz="2400" i="1" dirty="0" err="1"/>
              <a:t>is</a:t>
            </a:r>
            <a:r>
              <a:rPr lang="hr-HR" sz="2400" i="1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i="1" dirty="0" err="1"/>
              <a:t>There</a:t>
            </a:r>
            <a:r>
              <a:rPr lang="hr-HR" sz="2400" i="1" dirty="0"/>
              <a:t> are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talk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classroom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EBA3564-AAA9-40C7-90D6-3C5F2B79B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90" y="532279"/>
            <a:ext cx="8620125" cy="4914900"/>
          </a:xfrm>
          <a:prstGeom prst="rect">
            <a:avLst/>
          </a:prstGeom>
        </p:spPr>
      </p:pic>
      <p:pic>
        <p:nvPicPr>
          <p:cNvPr id="6" name="27_lesson_8_a_skipping_rhyme_1">
            <a:hlinkClick r:id="" action="ppaction://media"/>
            <a:extLst>
              <a:ext uri="{FF2B5EF4-FFF2-40B4-BE49-F238E27FC236}">
                <a16:creationId xmlns:a16="http://schemas.microsoft.com/office/drawing/2014/main" id="{DE2E10A9-F93F-4BAC-96EE-D0812E03E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8603" y="532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DEAD0D1F-C340-4BB4-BFBB-BAF4437C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03" y="839202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D194AF7-FB3D-4537-9576-6CC25EDDCC88}"/>
              </a:ext>
            </a:extLst>
          </p:cNvPr>
          <p:cNvSpPr txBox="1"/>
          <p:nvPr/>
        </p:nvSpPr>
        <p:spPr>
          <a:xfrm>
            <a:off x="1751860" y="2459504"/>
            <a:ext cx="8005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: </a:t>
            </a:r>
            <a:r>
              <a:rPr lang="hr-HR" sz="2400" i="1" dirty="0" err="1"/>
              <a:t>Furniture</a:t>
            </a:r>
            <a:r>
              <a:rPr lang="hr-HR" sz="2400" i="1" dirty="0"/>
              <a:t>. </a:t>
            </a:r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pieces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https://www.e-sfera.hr/dodatni-digitalni-sadrzaji/c88941a6-be98-4684-918b-19928e5c8c45/</a:t>
            </a:r>
            <a:r>
              <a:rPr lang="hr-HR" sz="2400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2544352-C746-4CCB-BD2C-CB2CE8702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86"/>
            <a:ext cx="4989871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DE66965-D922-4A49-8062-D1BB5B73D5C8}"/>
              </a:ext>
            </a:extLst>
          </p:cNvPr>
          <p:cNvSpPr txBox="1"/>
          <p:nvPr/>
        </p:nvSpPr>
        <p:spPr>
          <a:xfrm>
            <a:off x="5089237" y="20340"/>
            <a:ext cx="51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32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B3CBC1A-D11F-463F-B154-29CC0E21E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94" y="1436976"/>
            <a:ext cx="11763375" cy="3305175"/>
          </a:xfrm>
          <a:prstGeom prst="rect">
            <a:avLst/>
          </a:prstGeom>
        </p:spPr>
      </p:pic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F11456AD-14DD-4EBB-882D-52EB64400354}"/>
              </a:ext>
            </a:extLst>
          </p:cNvPr>
          <p:cNvCxnSpPr/>
          <p:nvPr/>
        </p:nvCxnSpPr>
        <p:spPr>
          <a:xfrm>
            <a:off x="4488873" y="2567709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FBA73CEF-AF53-48B0-93D9-0DBB5E6DB7E7}"/>
              </a:ext>
            </a:extLst>
          </p:cNvPr>
          <p:cNvCxnSpPr/>
          <p:nvPr/>
        </p:nvCxnSpPr>
        <p:spPr>
          <a:xfrm>
            <a:off x="8266546" y="2567709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9F4F1919-6A71-454E-998D-ECCF7F0F6374}"/>
              </a:ext>
            </a:extLst>
          </p:cNvPr>
          <p:cNvCxnSpPr/>
          <p:nvPr/>
        </p:nvCxnSpPr>
        <p:spPr>
          <a:xfrm>
            <a:off x="4024670" y="2960254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5ADD0607-A2ED-4BF0-B2AD-4AB03B27A3CC}"/>
              </a:ext>
            </a:extLst>
          </p:cNvPr>
          <p:cNvCxnSpPr/>
          <p:nvPr/>
        </p:nvCxnSpPr>
        <p:spPr>
          <a:xfrm>
            <a:off x="8603673" y="2960254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C95CE55D-D5AB-45A2-9E05-BDCA9170F0C5}"/>
              </a:ext>
            </a:extLst>
          </p:cNvPr>
          <p:cNvCxnSpPr/>
          <p:nvPr/>
        </p:nvCxnSpPr>
        <p:spPr>
          <a:xfrm>
            <a:off x="4024670" y="3851564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D6CE50F3-BAA2-4359-A45A-CF5247FDE7C1}"/>
              </a:ext>
            </a:extLst>
          </p:cNvPr>
          <p:cNvCxnSpPr/>
          <p:nvPr/>
        </p:nvCxnSpPr>
        <p:spPr>
          <a:xfrm>
            <a:off x="10774218" y="3851564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9EC23E6A-06D6-42D8-A7CB-A0DD35DF7EC3}"/>
              </a:ext>
            </a:extLst>
          </p:cNvPr>
          <p:cNvCxnSpPr/>
          <p:nvPr/>
        </p:nvCxnSpPr>
        <p:spPr>
          <a:xfrm>
            <a:off x="4776687" y="4234873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0361A218-84C4-4795-8C1C-1B5C2F6B567F}"/>
              </a:ext>
            </a:extLst>
          </p:cNvPr>
          <p:cNvCxnSpPr/>
          <p:nvPr/>
        </p:nvCxnSpPr>
        <p:spPr>
          <a:xfrm>
            <a:off x="8446654" y="4234873"/>
            <a:ext cx="12007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0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31FFAF3-F108-4B1C-A157-AF7EC4D7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280987"/>
            <a:ext cx="6343650" cy="62960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ECB94D8-0A0C-4EE8-90AB-BD4F6151A6B7}"/>
              </a:ext>
            </a:extLst>
          </p:cNvPr>
          <p:cNvSpPr txBox="1"/>
          <p:nvPr/>
        </p:nvSpPr>
        <p:spPr>
          <a:xfrm>
            <a:off x="5105399" y="4114800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wall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A220F91-8296-4AC8-869F-E6A6D6EF7E38}"/>
              </a:ext>
            </a:extLst>
          </p:cNvPr>
          <p:cNvSpPr txBox="1"/>
          <p:nvPr/>
        </p:nvSpPr>
        <p:spPr>
          <a:xfrm>
            <a:off x="6445621" y="5412293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carpet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B084CFD-D2CB-466A-B813-2021758F2F97}"/>
              </a:ext>
            </a:extLst>
          </p:cNvPr>
          <p:cNvSpPr txBox="1"/>
          <p:nvPr/>
        </p:nvSpPr>
        <p:spPr>
          <a:xfrm>
            <a:off x="5723963" y="4463575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desk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9C4C854-26AC-400C-984F-340C64117FFA}"/>
              </a:ext>
            </a:extLst>
          </p:cNvPr>
          <p:cNvSpPr txBox="1"/>
          <p:nvPr/>
        </p:nvSpPr>
        <p:spPr>
          <a:xfrm>
            <a:off x="5861376" y="4753681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shelf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D914644-8A0F-464F-921B-4633ACD1A0A7}"/>
              </a:ext>
            </a:extLst>
          </p:cNvPr>
          <p:cNvSpPr txBox="1"/>
          <p:nvPr/>
        </p:nvSpPr>
        <p:spPr>
          <a:xfrm>
            <a:off x="5861376" y="5113499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bed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F99CEB3-846D-4456-A6AF-46A3BAA463D2}"/>
              </a:ext>
            </a:extLst>
          </p:cNvPr>
          <p:cNvSpPr txBox="1"/>
          <p:nvPr/>
        </p:nvSpPr>
        <p:spPr>
          <a:xfrm>
            <a:off x="5759822" y="3748044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bed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4821AAB-1EBB-423F-9447-A0754819D85E}"/>
              </a:ext>
            </a:extLst>
          </p:cNvPr>
          <p:cNvSpPr txBox="1"/>
          <p:nvPr/>
        </p:nvSpPr>
        <p:spPr>
          <a:xfrm>
            <a:off x="5458734" y="5711087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desk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9C9CE9E-C245-49E1-83E2-D1624AF44812}"/>
              </a:ext>
            </a:extLst>
          </p:cNvPr>
          <p:cNvSpPr txBox="1"/>
          <p:nvPr/>
        </p:nvSpPr>
        <p:spPr>
          <a:xfrm>
            <a:off x="5166611" y="6008694"/>
            <a:ext cx="138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wall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CA7112FB-DBC2-4C11-AEA1-F559A6F500C9}"/>
              </a:ext>
            </a:extLst>
          </p:cNvPr>
          <p:cNvSpPr/>
          <p:nvPr/>
        </p:nvSpPr>
        <p:spPr>
          <a:xfrm>
            <a:off x="7996518" y="3917853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4ADC5974-E8AC-4D7D-96FA-6819E266081A}"/>
              </a:ext>
            </a:extLst>
          </p:cNvPr>
          <p:cNvSpPr/>
          <p:nvPr/>
        </p:nvSpPr>
        <p:spPr>
          <a:xfrm>
            <a:off x="7706565" y="4248059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E60134D8-932E-47B7-8B41-6765968137D4}"/>
              </a:ext>
            </a:extLst>
          </p:cNvPr>
          <p:cNvSpPr/>
          <p:nvPr/>
        </p:nvSpPr>
        <p:spPr>
          <a:xfrm>
            <a:off x="7982859" y="4593960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FFECEC56-4D8F-46B8-B28D-0E3EBC9660FA}"/>
              </a:ext>
            </a:extLst>
          </p:cNvPr>
          <p:cNvSpPr/>
          <p:nvPr/>
        </p:nvSpPr>
        <p:spPr>
          <a:xfrm>
            <a:off x="7980478" y="4921292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86182D10-AA84-4820-8DEB-881B39A23D57}"/>
              </a:ext>
            </a:extLst>
          </p:cNvPr>
          <p:cNvSpPr/>
          <p:nvPr/>
        </p:nvSpPr>
        <p:spPr>
          <a:xfrm>
            <a:off x="7713148" y="5239151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E7919A2D-86C9-40E1-A959-EF6CBEF05947}"/>
              </a:ext>
            </a:extLst>
          </p:cNvPr>
          <p:cNvSpPr/>
          <p:nvPr/>
        </p:nvSpPr>
        <p:spPr>
          <a:xfrm>
            <a:off x="7980477" y="5548554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AF501715-490D-4EBA-B6F0-AB32C15ABAA0}"/>
              </a:ext>
            </a:extLst>
          </p:cNvPr>
          <p:cNvSpPr/>
          <p:nvPr/>
        </p:nvSpPr>
        <p:spPr>
          <a:xfrm>
            <a:off x="7653478" y="5853311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77F95CD5-E8ED-40EA-8A6A-953F69F8CB8A}"/>
              </a:ext>
            </a:extLst>
          </p:cNvPr>
          <p:cNvSpPr/>
          <p:nvPr/>
        </p:nvSpPr>
        <p:spPr>
          <a:xfrm>
            <a:off x="7996518" y="6179302"/>
            <a:ext cx="349623" cy="319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8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29A9600-1E73-4229-A95B-9F4ED432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" y="0"/>
            <a:ext cx="4988998" cy="483197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F6F5848-623F-4A78-A062-D3DDA13F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58" y="4281208"/>
            <a:ext cx="7810500" cy="24193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D6AB036-105E-466E-BDB1-BF9E5877239B}"/>
              </a:ext>
            </a:extLst>
          </p:cNvPr>
          <p:cNvSpPr txBox="1"/>
          <p:nvPr/>
        </p:nvSpPr>
        <p:spPr>
          <a:xfrm>
            <a:off x="5586410" y="157442"/>
            <a:ext cx="423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33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5CF6B1F-CADE-4966-AACF-B419024C18E2}"/>
              </a:ext>
            </a:extLst>
          </p:cNvPr>
          <p:cNvSpPr txBox="1"/>
          <p:nvPr/>
        </p:nvSpPr>
        <p:spPr>
          <a:xfrm>
            <a:off x="555812" y="563882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Book</a:t>
            </a:r>
            <a:r>
              <a:rPr lang="hr-HR" sz="2400" dirty="0"/>
              <a:t>, </a:t>
            </a:r>
            <a:r>
              <a:rPr lang="hr-HR" sz="2400" dirty="0" err="1"/>
              <a:t>page</a:t>
            </a:r>
            <a:r>
              <a:rPr lang="hr-HR" sz="2400" dirty="0"/>
              <a:t> 51.</a:t>
            </a:r>
          </a:p>
        </p:txBody>
      </p:sp>
    </p:spTree>
    <p:extLst>
      <p:ext uri="{BB962C8B-B14F-4D97-AF65-F5344CB8AC3E}">
        <p14:creationId xmlns:p14="http://schemas.microsoft.com/office/powerpoint/2010/main" val="3111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AFF9894A-391E-2ACB-8594-7C1E5E4D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03" y="839202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01CEA72-C278-FD5B-7422-40868DE8DFC4}"/>
              </a:ext>
            </a:extLst>
          </p:cNvPr>
          <p:cNvSpPr txBox="1"/>
          <p:nvPr/>
        </p:nvSpPr>
        <p:spPr>
          <a:xfrm>
            <a:off x="1751860" y="2459504"/>
            <a:ext cx="8005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: </a:t>
            </a:r>
            <a:r>
              <a:rPr lang="hr-HR" sz="2400" i="1" dirty="0" err="1"/>
              <a:t>Furniture</a:t>
            </a:r>
            <a:r>
              <a:rPr lang="hr-HR" sz="2400" i="1" dirty="0"/>
              <a:t>. </a:t>
            </a:r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pieces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https://www.e-sfera.hr/dodatni-digitalni-sadrzaji/c88941a6-be98-4684-918b-19928e5c8c45/</a:t>
            </a:r>
            <a:r>
              <a:rPr lang="hr-HR" sz="2400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3B59992-794C-463A-8376-3095E56DC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31454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1E9ABC9-F5CE-4BAC-A04F-C5795730F4D0}"/>
              </a:ext>
            </a:extLst>
          </p:cNvPr>
          <p:cNvSpPr txBox="1"/>
          <p:nvPr/>
        </p:nvSpPr>
        <p:spPr>
          <a:xfrm>
            <a:off x="408373" y="2459505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6268F2-4BEC-41B0-9F82-D7B921C5125A}"/>
              </a:ext>
            </a:extLst>
          </p:cNvPr>
          <p:cNvSpPr txBox="1"/>
          <p:nvPr/>
        </p:nvSpPr>
        <p:spPr>
          <a:xfrm>
            <a:off x="2948866" y="1707180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2A72872-4D38-491F-AE2F-44FD13660A25}"/>
              </a:ext>
            </a:extLst>
          </p:cNvPr>
          <p:cNvSpPr txBox="1"/>
          <p:nvPr/>
        </p:nvSpPr>
        <p:spPr>
          <a:xfrm>
            <a:off x="4111841" y="1777404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E7476A5-3A32-4097-85C2-48F23C6DA983}"/>
              </a:ext>
            </a:extLst>
          </p:cNvPr>
          <p:cNvSpPr txBox="1"/>
          <p:nvPr/>
        </p:nvSpPr>
        <p:spPr>
          <a:xfrm>
            <a:off x="2695853" y="2967335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D18F880-6B85-4949-97ED-55A6D5BBDAB5}"/>
              </a:ext>
            </a:extLst>
          </p:cNvPr>
          <p:cNvSpPr txBox="1"/>
          <p:nvPr/>
        </p:nvSpPr>
        <p:spPr>
          <a:xfrm>
            <a:off x="3923771" y="4398496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C3ADC08-20FF-4AC8-9323-1BB63AEDF5D1}"/>
              </a:ext>
            </a:extLst>
          </p:cNvPr>
          <p:cNvSpPr txBox="1"/>
          <p:nvPr/>
        </p:nvSpPr>
        <p:spPr>
          <a:xfrm>
            <a:off x="933635" y="5514903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A9D871C-F00D-4F92-8A55-872782B52E1E}"/>
              </a:ext>
            </a:extLst>
          </p:cNvPr>
          <p:cNvSpPr txBox="1"/>
          <p:nvPr/>
        </p:nvSpPr>
        <p:spPr>
          <a:xfrm>
            <a:off x="2757996" y="5284070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C89B5BE-B731-46A7-8149-3ABEF2E05521}"/>
              </a:ext>
            </a:extLst>
          </p:cNvPr>
          <p:cNvSpPr txBox="1"/>
          <p:nvPr/>
        </p:nvSpPr>
        <p:spPr>
          <a:xfrm>
            <a:off x="4111841" y="5667715"/>
            <a:ext cx="3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2B0E175-0C5C-4BBA-B1CA-E02BD90EBD6D}"/>
              </a:ext>
            </a:extLst>
          </p:cNvPr>
          <p:cNvSpPr txBox="1"/>
          <p:nvPr/>
        </p:nvSpPr>
        <p:spPr>
          <a:xfrm>
            <a:off x="5377051" y="2835016"/>
            <a:ext cx="5599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In </a:t>
            </a:r>
            <a:r>
              <a:rPr lang="hr-HR" sz="2400" dirty="0" err="1"/>
              <a:t>which</a:t>
            </a:r>
            <a:r>
              <a:rPr lang="hr-HR" sz="2400" dirty="0"/>
              <a:t> room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find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pieces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pieces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room?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use desk / a </a:t>
            </a:r>
            <a:r>
              <a:rPr lang="hr-HR" sz="2400" dirty="0" err="1"/>
              <a:t>drawing</a:t>
            </a:r>
            <a:r>
              <a:rPr lang="hr-HR" sz="2400" dirty="0"/>
              <a:t> /… for?</a:t>
            </a:r>
          </a:p>
        </p:txBody>
      </p:sp>
    </p:spTree>
    <p:extLst>
      <p:ext uri="{BB962C8B-B14F-4D97-AF65-F5344CB8AC3E}">
        <p14:creationId xmlns:p14="http://schemas.microsoft.com/office/powerpoint/2010/main" val="18396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8DD2417-F5C3-481C-990C-43241AAE3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6341" y="230590"/>
            <a:ext cx="7083326" cy="414596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4636DF8-0C1F-4C3B-87B1-DE708E1C4F4E}"/>
              </a:ext>
            </a:extLst>
          </p:cNvPr>
          <p:cNvSpPr txBox="1"/>
          <p:nvPr/>
        </p:nvSpPr>
        <p:spPr>
          <a:xfrm>
            <a:off x="97654" y="115412"/>
            <a:ext cx="4003829" cy="267765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tidy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untidy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special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wall</a:t>
            </a:r>
            <a:r>
              <a:rPr lang="hr-HR" sz="2400" dirty="0"/>
              <a:t> = </a:t>
            </a:r>
          </a:p>
          <a:p>
            <a:r>
              <a:rPr lang="hr-HR" sz="2400" dirty="0" err="1"/>
              <a:t>floor</a:t>
            </a:r>
            <a:r>
              <a:rPr lang="hr-HR" sz="2400" dirty="0"/>
              <a:t> =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5CAAD2B-F13A-4A90-A002-3BC3ACC770B4}"/>
              </a:ext>
            </a:extLst>
          </p:cNvPr>
          <p:cNvSpPr txBox="1"/>
          <p:nvPr/>
        </p:nvSpPr>
        <p:spPr>
          <a:xfrm>
            <a:off x="1091953" y="843379"/>
            <a:ext cx="244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uredan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D1B2B3B-B091-4907-8FD1-7CF0D5857D75}"/>
              </a:ext>
            </a:extLst>
          </p:cNvPr>
          <p:cNvSpPr txBox="1"/>
          <p:nvPr/>
        </p:nvSpPr>
        <p:spPr>
          <a:xfrm>
            <a:off x="1244353" y="1226611"/>
            <a:ext cx="244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neuredan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15DB12D-60A2-4C54-9359-E816FDDF88A8}"/>
              </a:ext>
            </a:extLst>
          </p:cNvPr>
          <p:cNvSpPr txBox="1"/>
          <p:nvPr/>
        </p:nvSpPr>
        <p:spPr>
          <a:xfrm>
            <a:off x="1396753" y="1592739"/>
            <a:ext cx="244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poseban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4C3F528-3BC6-425F-A8F3-8974B6E0DA87}"/>
              </a:ext>
            </a:extLst>
          </p:cNvPr>
          <p:cNvSpPr txBox="1"/>
          <p:nvPr/>
        </p:nvSpPr>
        <p:spPr>
          <a:xfrm>
            <a:off x="960267" y="1937444"/>
            <a:ext cx="244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zid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B746925-F8D3-48A1-A334-7770CB112924}"/>
              </a:ext>
            </a:extLst>
          </p:cNvPr>
          <p:cNvSpPr txBox="1"/>
          <p:nvPr/>
        </p:nvSpPr>
        <p:spPr>
          <a:xfrm>
            <a:off x="1091953" y="2303572"/>
            <a:ext cx="244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pod</a:t>
            </a:r>
          </a:p>
        </p:txBody>
      </p:sp>
      <p:pic>
        <p:nvPicPr>
          <p:cNvPr id="12" name="22_lesson_8_david_s_room_1">
            <a:hlinkClick r:id="" action="ppaction://media"/>
            <a:extLst>
              <a:ext uri="{FF2B5EF4-FFF2-40B4-BE49-F238E27FC236}">
                <a16:creationId xmlns:a16="http://schemas.microsoft.com/office/drawing/2014/main" id="{B5AAA844-1FE3-4D42-9918-7804AD41F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0163" y="843379"/>
            <a:ext cx="487363" cy="487363"/>
          </a:xfrm>
          <a:prstGeom prst="rect">
            <a:avLst/>
          </a:prstGeom>
        </p:spPr>
      </p:pic>
      <p:pic>
        <p:nvPicPr>
          <p:cNvPr id="13" name="24_lesson_8_mia_s_room_1">
            <a:hlinkClick r:id="" action="ppaction://media"/>
            <a:extLst>
              <a:ext uri="{FF2B5EF4-FFF2-40B4-BE49-F238E27FC236}">
                <a16:creationId xmlns:a16="http://schemas.microsoft.com/office/drawing/2014/main" id="{5AF2FED3-3B5A-4D15-A685-467CE88A60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2659" y="2830798"/>
            <a:ext cx="487363" cy="487363"/>
          </a:xfrm>
          <a:prstGeom prst="rect">
            <a:avLst/>
          </a:prstGeom>
        </p:spPr>
      </p:pic>
      <p:pic>
        <p:nvPicPr>
          <p:cNvPr id="14" name="23_lesson_8_pam_s_room_1">
            <a:hlinkClick r:id="" action="ppaction://media"/>
            <a:extLst>
              <a:ext uri="{FF2B5EF4-FFF2-40B4-BE49-F238E27FC236}">
                <a16:creationId xmlns:a16="http://schemas.microsoft.com/office/drawing/2014/main" id="{C249E7C2-080B-47A8-9214-F6F476C84E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06983" y="843379"/>
            <a:ext cx="487363" cy="487363"/>
          </a:xfrm>
          <a:prstGeom prst="rect">
            <a:avLst/>
          </a:prstGeom>
        </p:spPr>
      </p:pic>
      <p:pic>
        <p:nvPicPr>
          <p:cNvPr id="15" name="22_lesson_8_david_s_room_1">
            <a:hlinkClick r:id="" action="ppaction://media"/>
            <a:extLst>
              <a:ext uri="{FF2B5EF4-FFF2-40B4-BE49-F238E27FC236}">
                <a16:creationId xmlns:a16="http://schemas.microsoft.com/office/drawing/2014/main" id="{BE0750C8-9D03-4BC7-B6AA-874D6E29E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92163" y="2830798"/>
            <a:ext cx="487363" cy="48736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AB9D37D-E3A0-4A2D-B0E4-9AC1C2B7D8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54" y="3435698"/>
            <a:ext cx="5903651" cy="3121621"/>
          </a:xfrm>
          <a:prstGeom prst="rect">
            <a:avLst/>
          </a:prstGeom>
        </p:spPr>
      </p:pic>
      <p:pic>
        <p:nvPicPr>
          <p:cNvPr id="18" name="25_lesson_8_dario_s_room_1">
            <a:hlinkClick r:id="" action="ppaction://media"/>
            <a:extLst>
              <a:ext uri="{FF2B5EF4-FFF2-40B4-BE49-F238E27FC236}">
                <a16:creationId xmlns:a16="http://schemas.microsoft.com/office/drawing/2014/main" id="{A98EF2DC-8119-4E8A-8D30-979B307933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57047" y="4529120"/>
            <a:ext cx="487363" cy="487363"/>
          </a:xfrm>
          <a:prstGeom prst="rect">
            <a:avLst/>
          </a:prstGeom>
        </p:spPr>
      </p:pic>
      <p:pic>
        <p:nvPicPr>
          <p:cNvPr id="19" name="24_lesson_8_mia_s_room_1">
            <a:hlinkClick r:id="" action="ppaction://media"/>
            <a:extLst>
              <a:ext uri="{FF2B5EF4-FFF2-40B4-BE49-F238E27FC236}">
                <a16:creationId xmlns:a16="http://schemas.microsoft.com/office/drawing/2014/main" id="{8E0358DF-FCEA-4DD7-8A3A-3BB5B657B2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28069" y="5093224"/>
            <a:ext cx="487363" cy="487363"/>
          </a:xfrm>
          <a:prstGeom prst="rect">
            <a:avLst/>
          </a:prstGeom>
        </p:spPr>
      </p:pic>
      <p:pic>
        <p:nvPicPr>
          <p:cNvPr id="20" name="23_lesson_8_pam_s_room_1">
            <a:hlinkClick r:id="" action="ppaction://media"/>
            <a:extLst>
              <a:ext uri="{FF2B5EF4-FFF2-40B4-BE49-F238E27FC236}">
                <a16:creationId xmlns:a16="http://schemas.microsoft.com/office/drawing/2014/main" id="{2F75E1BC-B931-4C9A-8EAC-95EE5BFF21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60620" y="5686180"/>
            <a:ext cx="487363" cy="487363"/>
          </a:xfrm>
          <a:prstGeom prst="rect">
            <a:avLst/>
          </a:prstGeom>
        </p:spPr>
      </p:pic>
      <p:pic>
        <p:nvPicPr>
          <p:cNvPr id="21" name="22_lesson_8_david_s_room_1">
            <a:hlinkClick r:id="" action="ppaction://media"/>
            <a:extLst>
              <a:ext uri="{FF2B5EF4-FFF2-40B4-BE49-F238E27FC236}">
                <a16:creationId xmlns:a16="http://schemas.microsoft.com/office/drawing/2014/main" id="{67BFC049-C0D1-4ADA-A392-8B74BEB2EB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7661" y="6225910"/>
            <a:ext cx="487363" cy="487363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B8BB71C0-B069-4AF9-9BFB-E4F36D1C9DBC}"/>
              </a:ext>
            </a:extLst>
          </p:cNvPr>
          <p:cNvSpPr txBox="1"/>
          <p:nvPr/>
        </p:nvSpPr>
        <p:spPr>
          <a:xfrm>
            <a:off x="7546018" y="4864963"/>
            <a:ext cx="404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fill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4587F8DE-633C-4E58-99BD-9AA6809DF41A}"/>
              </a:ext>
            </a:extLst>
          </p:cNvPr>
          <p:cNvSpPr txBox="1"/>
          <p:nvPr/>
        </p:nvSpPr>
        <p:spPr>
          <a:xfrm>
            <a:off x="1886510" y="3897134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ardrobe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8095EF7B-25AE-443B-9AB8-874FFDAB7F2F}"/>
              </a:ext>
            </a:extLst>
          </p:cNvPr>
          <p:cNvSpPr txBox="1"/>
          <p:nvPr/>
        </p:nvSpPr>
        <p:spPr>
          <a:xfrm>
            <a:off x="4591806" y="4273223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helf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6DE388F7-5CDB-41B3-B838-99C25DB604C9}"/>
              </a:ext>
            </a:extLst>
          </p:cNvPr>
          <p:cNvSpPr txBox="1"/>
          <p:nvPr/>
        </p:nvSpPr>
        <p:spPr>
          <a:xfrm>
            <a:off x="2376258" y="4631559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arpet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418B200D-A5A4-4C79-9226-2A5970667E55}"/>
              </a:ext>
            </a:extLst>
          </p:cNvPr>
          <p:cNvSpPr txBox="1"/>
          <p:nvPr/>
        </p:nvSpPr>
        <p:spPr>
          <a:xfrm>
            <a:off x="1824361" y="4972730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esk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BE71D6D3-64FC-4650-8BC8-A08B6B500B15}"/>
              </a:ext>
            </a:extLst>
          </p:cNvPr>
          <p:cNvSpPr txBox="1"/>
          <p:nvPr/>
        </p:nvSpPr>
        <p:spPr>
          <a:xfrm>
            <a:off x="1886510" y="5313901"/>
            <a:ext cx="151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unk</a:t>
            </a:r>
            <a:r>
              <a:rPr lang="hr-HR" sz="2400" b="1" dirty="0">
                <a:solidFill>
                  <a:srgbClr val="FF0000"/>
                </a:solidFill>
              </a:rPr>
              <a:t>      </a:t>
            </a:r>
            <a:r>
              <a:rPr lang="hr-HR" sz="2400" b="1" dirty="0" err="1">
                <a:solidFill>
                  <a:srgbClr val="FF0000"/>
                </a:solidFill>
              </a:rPr>
              <a:t>ed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F6D66954-A8C7-4413-953D-DB1F7DB93BAA}"/>
              </a:ext>
            </a:extLst>
          </p:cNvPr>
          <p:cNvSpPr txBox="1"/>
          <p:nvPr/>
        </p:nvSpPr>
        <p:spPr>
          <a:xfrm>
            <a:off x="2789068" y="5655072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rawings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760A4ED4-91DC-4987-A631-9E681FB4E350}"/>
              </a:ext>
            </a:extLst>
          </p:cNvPr>
          <p:cNvSpPr txBox="1"/>
          <p:nvPr/>
        </p:nvSpPr>
        <p:spPr>
          <a:xfrm>
            <a:off x="1824361" y="6003441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ofa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32" name="25_lesson_8_dario_s_room_1">
            <a:hlinkClick r:id="" action="ppaction://media"/>
            <a:extLst>
              <a:ext uri="{FF2B5EF4-FFF2-40B4-BE49-F238E27FC236}">
                <a16:creationId xmlns:a16="http://schemas.microsoft.com/office/drawing/2014/main" id="{47DBC55B-DE06-4CEE-A8B1-7E0F1BB5CB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3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3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53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93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3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37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53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53C833B-B7EC-4D50-BD8D-EF4CE1D1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3" y="324129"/>
            <a:ext cx="4557988" cy="286730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7D4E5FB-43EA-4D30-9181-FBE2531D49FE}"/>
              </a:ext>
            </a:extLst>
          </p:cNvPr>
          <p:cNvSpPr txBox="1"/>
          <p:nvPr/>
        </p:nvSpPr>
        <p:spPr>
          <a:xfrm>
            <a:off x="2794605" y="690281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6BEB78F-1E53-42B5-B810-C491C84721C4}"/>
              </a:ext>
            </a:extLst>
          </p:cNvPr>
          <p:cNvSpPr txBox="1"/>
          <p:nvPr/>
        </p:nvSpPr>
        <p:spPr>
          <a:xfrm>
            <a:off x="3784013" y="981614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9A87778-9F17-4DD8-AF25-824DDCF6095B}"/>
              </a:ext>
            </a:extLst>
          </p:cNvPr>
          <p:cNvSpPr txBox="1"/>
          <p:nvPr/>
        </p:nvSpPr>
        <p:spPr>
          <a:xfrm>
            <a:off x="4345499" y="1624859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3EEEC16-06D8-4D45-982C-FDE364F239AF}"/>
              </a:ext>
            </a:extLst>
          </p:cNvPr>
          <p:cNvSpPr txBox="1"/>
          <p:nvPr/>
        </p:nvSpPr>
        <p:spPr>
          <a:xfrm>
            <a:off x="4085522" y="2177314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7E02533-F85C-4204-9A55-AA0D003EB820}"/>
              </a:ext>
            </a:extLst>
          </p:cNvPr>
          <p:cNvSpPr txBox="1"/>
          <p:nvPr/>
        </p:nvSpPr>
        <p:spPr>
          <a:xfrm>
            <a:off x="3997353" y="1303237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No.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440F46D-2193-47A9-9E0E-C8875281A82B}"/>
              </a:ext>
            </a:extLst>
          </p:cNvPr>
          <p:cNvSpPr txBox="1"/>
          <p:nvPr/>
        </p:nvSpPr>
        <p:spPr>
          <a:xfrm>
            <a:off x="4225836" y="1916193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No.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553D40E-7D3F-41B9-A968-936D53EAEC44}"/>
              </a:ext>
            </a:extLst>
          </p:cNvPr>
          <p:cNvSpPr txBox="1"/>
          <p:nvPr/>
        </p:nvSpPr>
        <p:spPr>
          <a:xfrm>
            <a:off x="4416932" y="2507862"/>
            <a:ext cx="22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No.</a:t>
            </a:r>
          </a:p>
        </p:txBody>
      </p:sp>
      <p:pic>
        <p:nvPicPr>
          <p:cNvPr id="13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D5E84750-6DBF-43C1-BAEF-A95ADED2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6" y="377189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128506BD-9F3D-4BDD-ABBC-159362F088A7}"/>
              </a:ext>
            </a:extLst>
          </p:cNvPr>
          <p:cNvSpPr txBox="1"/>
          <p:nvPr/>
        </p:nvSpPr>
        <p:spPr>
          <a:xfrm>
            <a:off x="5519591" y="3503485"/>
            <a:ext cx="47544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open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 err="1"/>
              <a:t>Whose</a:t>
            </a:r>
            <a:r>
              <a:rPr lang="hr-HR" sz="2400" i="1" dirty="0"/>
              <a:t> </a:t>
            </a:r>
            <a:r>
              <a:rPr lang="hr-HR" sz="2400" i="1" dirty="0" err="1"/>
              <a:t>cat</a:t>
            </a:r>
            <a:r>
              <a:rPr lang="hr-HR" sz="2400" i="1" dirty="0"/>
              <a:t> </a:t>
            </a:r>
            <a:r>
              <a:rPr lang="hr-HR" sz="2400" i="1" dirty="0" err="1"/>
              <a:t>is</a:t>
            </a:r>
            <a:r>
              <a:rPr lang="hr-HR" sz="2400" i="1" dirty="0"/>
              <a:t> </a:t>
            </a:r>
            <a:r>
              <a:rPr lang="hr-HR" sz="2400" i="1" dirty="0" err="1"/>
              <a:t>it</a:t>
            </a:r>
            <a:r>
              <a:rPr lang="hr-HR" sz="2400" i="1" dirty="0"/>
              <a:t>?</a:t>
            </a:r>
          </a:p>
          <a:p>
            <a:endParaRPr lang="hr-HR" sz="2400" i="1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https://www.e-sfera.hr/dodatni-digitalni-sadrzaji/c88941a6-be98-4684-918b-19928e5c8c45/</a:t>
            </a:r>
            <a:r>
              <a:rPr lang="hr-HR" sz="2400" dirty="0"/>
              <a:t> 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E7A66BD-FB3A-4B95-9611-0F5AFA9D9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222" y="324129"/>
            <a:ext cx="3893094" cy="29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E1F2B8B-DC64-4A52-9077-C090088F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4172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980C2E4-C249-4BC4-B002-DDAD05DD40E6}"/>
              </a:ext>
            </a:extLst>
          </p:cNvPr>
          <p:cNvSpPr txBox="1"/>
          <p:nvPr/>
        </p:nvSpPr>
        <p:spPr>
          <a:xfrm>
            <a:off x="5153244" y="9312"/>
            <a:ext cx="430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31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73514F2-679A-448D-A47E-2FAC6B20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010660"/>
            <a:ext cx="8620125" cy="50768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EFFCF3F-723F-49F0-BB85-334C9BBF5587}"/>
              </a:ext>
            </a:extLst>
          </p:cNvPr>
          <p:cNvSpPr txBox="1"/>
          <p:nvPr/>
        </p:nvSpPr>
        <p:spPr>
          <a:xfrm>
            <a:off x="2133600" y="1847272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wardrobe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79D817B-2198-4D86-9964-886E4E1DDF82}"/>
              </a:ext>
            </a:extLst>
          </p:cNvPr>
          <p:cNvSpPr txBox="1"/>
          <p:nvPr/>
        </p:nvSpPr>
        <p:spPr>
          <a:xfrm>
            <a:off x="2133599" y="2331490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bookshelf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0284093-8D62-479C-96D3-2625F556772F}"/>
              </a:ext>
            </a:extLst>
          </p:cNvPr>
          <p:cNvSpPr txBox="1"/>
          <p:nvPr/>
        </p:nvSpPr>
        <p:spPr>
          <a:xfrm>
            <a:off x="2133598" y="2736385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2F08011-38F0-45D7-9831-3F513F85CF50}"/>
              </a:ext>
            </a:extLst>
          </p:cNvPr>
          <p:cNvSpPr txBox="1"/>
          <p:nvPr/>
        </p:nvSpPr>
        <p:spPr>
          <a:xfrm>
            <a:off x="4804933" y="1847272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desk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48FB84F-6883-41F1-9361-B07B95A0EC11}"/>
              </a:ext>
            </a:extLst>
          </p:cNvPr>
          <p:cNvSpPr txBox="1"/>
          <p:nvPr/>
        </p:nvSpPr>
        <p:spPr>
          <a:xfrm>
            <a:off x="4644597" y="2277216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carpet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4B8A504-07FB-4F38-9008-343FB3823AA3}"/>
              </a:ext>
            </a:extLst>
          </p:cNvPr>
          <p:cNvSpPr txBox="1"/>
          <p:nvPr/>
        </p:nvSpPr>
        <p:spPr>
          <a:xfrm>
            <a:off x="7542789" y="1847272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bunk</a:t>
            </a:r>
            <a:r>
              <a:rPr lang="hr-HR" b="1" dirty="0">
                <a:solidFill>
                  <a:srgbClr val="FF0000"/>
                </a:solidFill>
              </a:rPr>
              <a:t> bed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A1B7653-88C4-46B7-B11B-6EBAA3DB2B40}"/>
              </a:ext>
            </a:extLst>
          </p:cNvPr>
          <p:cNvSpPr txBox="1"/>
          <p:nvPr/>
        </p:nvSpPr>
        <p:spPr>
          <a:xfrm>
            <a:off x="7542789" y="2339251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curtains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657D508-1AF1-4E33-9AA7-7EE52D4F777B}"/>
              </a:ext>
            </a:extLst>
          </p:cNvPr>
          <p:cNvSpPr txBox="1"/>
          <p:nvPr/>
        </p:nvSpPr>
        <p:spPr>
          <a:xfrm>
            <a:off x="5837382" y="3999345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8A1470A-A3AD-4535-AA15-9FE88D1A874D}"/>
              </a:ext>
            </a:extLst>
          </p:cNvPr>
          <p:cNvSpPr txBox="1"/>
          <p:nvPr/>
        </p:nvSpPr>
        <p:spPr>
          <a:xfrm>
            <a:off x="5845971" y="4307927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419BA2C-4539-4768-8E43-8BCCBB448F93}"/>
              </a:ext>
            </a:extLst>
          </p:cNvPr>
          <p:cNvSpPr txBox="1"/>
          <p:nvPr/>
        </p:nvSpPr>
        <p:spPr>
          <a:xfrm>
            <a:off x="5854560" y="4584657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98C7D5F-4379-477D-AF02-8371C7FAA02C}"/>
              </a:ext>
            </a:extLst>
          </p:cNvPr>
          <p:cNvSpPr txBox="1"/>
          <p:nvPr/>
        </p:nvSpPr>
        <p:spPr>
          <a:xfrm>
            <a:off x="5854559" y="4931342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218922A-84CE-45E4-A18E-3A68988E6894}"/>
              </a:ext>
            </a:extLst>
          </p:cNvPr>
          <p:cNvSpPr txBox="1"/>
          <p:nvPr/>
        </p:nvSpPr>
        <p:spPr>
          <a:xfrm>
            <a:off x="5854559" y="5214528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E92FFC9-C411-4EB1-BA9C-FAAD55D9A57A}"/>
              </a:ext>
            </a:extLst>
          </p:cNvPr>
          <p:cNvSpPr txBox="1"/>
          <p:nvPr/>
        </p:nvSpPr>
        <p:spPr>
          <a:xfrm>
            <a:off x="5854559" y="5529469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6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86BAB58-EC29-4C58-8F2F-6151EB23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18" y="477804"/>
            <a:ext cx="8939357" cy="558962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47A77C5-B7B8-46BD-88AC-946299C15371}"/>
              </a:ext>
            </a:extLst>
          </p:cNvPr>
          <p:cNvSpPr txBox="1"/>
          <p:nvPr/>
        </p:nvSpPr>
        <p:spPr>
          <a:xfrm>
            <a:off x="8011823" y="4100945"/>
            <a:ext cx="109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B9FF8BA-A29C-4E7E-8168-E24B5D212792}"/>
              </a:ext>
            </a:extLst>
          </p:cNvPr>
          <p:cNvSpPr txBox="1"/>
          <p:nvPr/>
        </p:nvSpPr>
        <p:spPr>
          <a:xfrm>
            <a:off x="6769532" y="5500254"/>
            <a:ext cx="109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804D992-F958-427F-A4C9-52CC2E21C807}"/>
              </a:ext>
            </a:extLst>
          </p:cNvPr>
          <p:cNvSpPr txBox="1"/>
          <p:nvPr/>
        </p:nvSpPr>
        <p:spPr>
          <a:xfrm>
            <a:off x="7674696" y="4622520"/>
            <a:ext cx="109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F3C9729-D89B-45BB-BEE3-2C85DA9C0342}"/>
              </a:ext>
            </a:extLst>
          </p:cNvPr>
          <p:cNvSpPr txBox="1"/>
          <p:nvPr/>
        </p:nvSpPr>
        <p:spPr>
          <a:xfrm>
            <a:off x="4872905" y="5051145"/>
            <a:ext cx="109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her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4" y="1712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4143370" y="1490008"/>
            <a:ext cx="72081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more.</a:t>
            </a:r>
            <a:r>
              <a:rPr lang="hr-HR" sz="2400" dirty="0"/>
              <a:t> 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Akira’s</a:t>
            </a:r>
            <a:r>
              <a:rPr lang="hr-HR" sz="2400" dirty="0"/>
              <a:t> room (</a:t>
            </a:r>
            <a:r>
              <a:rPr lang="hr-HR" sz="2400" i="1" dirty="0"/>
              <a:t>My </a:t>
            </a:r>
            <a:r>
              <a:rPr lang="hr-HR" sz="2400" i="1" dirty="0" err="1"/>
              <a:t>favourite</a:t>
            </a:r>
            <a:r>
              <a:rPr lang="hr-HR" sz="2400" i="1" dirty="0"/>
              <a:t> room</a:t>
            </a:r>
            <a:r>
              <a:rPr lang="hr-HR" sz="2400" dirty="0"/>
              <a:t>).</a:t>
            </a:r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https://www.e-sfera.hr/dodatni-digitalni-sadrzaji/c88941a6-be98-4684-918b-19928e5c8c45/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51445F7-67E6-40C2-86EA-6D8F96AFA461}"/>
              </a:ext>
            </a:extLst>
          </p:cNvPr>
          <p:cNvSpPr txBox="1"/>
          <p:nvPr/>
        </p:nvSpPr>
        <p:spPr>
          <a:xfrm>
            <a:off x="572655" y="4498109"/>
            <a:ext cx="840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pieces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furniture</a:t>
            </a:r>
            <a:r>
              <a:rPr lang="hr-HR" sz="2400" dirty="0"/>
              <a:t> are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Akira’s</a:t>
            </a:r>
            <a:r>
              <a:rPr lang="hr-HR" sz="2400" dirty="0"/>
              <a:t> </a:t>
            </a:r>
            <a:r>
              <a:rPr lang="hr-HR" sz="2400" dirty="0" err="1"/>
              <a:t>living</a:t>
            </a:r>
            <a:r>
              <a:rPr lang="hr-HR" sz="2400" dirty="0"/>
              <a:t> room?</a:t>
            </a:r>
          </a:p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his</a:t>
            </a:r>
            <a:r>
              <a:rPr lang="hr-HR" sz="2400" dirty="0"/>
              <a:t> </a:t>
            </a:r>
            <a:r>
              <a:rPr lang="hr-HR" sz="2400" dirty="0" err="1"/>
              <a:t>living</a:t>
            </a:r>
            <a:r>
              <a:rPr lang="hr-HR" sz="2400" dirty="0"/>
              <a:t> room </a:t>
            </a:r>
            <a:r>
              <a:rPr lang="hr-HR" sz="2400" dirty="0" err="1"/>
              <a:t>tidy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91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niOkvir 9">
            <a:extLst>
              <a:ext uri="{FF2B5EF4-FFF2-40B4-BE49-F238E27FC236}">
                <a16:creationId xmlns:a16="http://schemas.microsoft.com/office/drawing/2014/main" id="{551FE933-F0AC-44FE-AC74-6562063E347E}"/>
              </a:ext>
            </a:extLst>
          </p:cNvPr>
          <p:cNvSpPr txBox="1"/>
          <p:nvPr/>
        </p:nvSpPr>
        <p:spPr>
          <a:xfrm>
            <a:off x="1739153" y="3989294"/>
            <a:ext cx="790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rooms</a:t>
            </a:r>
            <a:r>
              <a:rPr lang="hr-HR" sz="2400" dirty="0"/>
              <a:t>.</a:t>
            </a:r>
          </a:p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room </a:t>
            </a:r>
            <a:r>
              <a:rPr lang="hr-HR" sz="2400" dirty="0" err="1"/>
              <a:t>similar</a:t>
            </a:r>
            <a:r>
              <a:rPr lang="hr-HR" sz="2400" dirty="0"/>
              <a:t> to </a:t>
            </a:r>
            <a:r>
              <a:rPr lang="hr-HR" sz="2400" dirty="0" err="1"/>
              <a:t>Akira’s</a:t>
            </a:r>
            <a:r>
              <a:rPr lang="hr-HR" sz="2400" dirty="0"/>
              <a:t> room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Ian’s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Linda’s</a:t>
            </a:r>
            <a:r>
              <a:rPr lang="hr-HR" sz="2400" dirty="0"/>
              <a:t> room?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BD42C8D-CEA5-414F-88C3-5EF73FB7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5936" cy="382538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515CD30-E272-490C-9FB8-1BD19F725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258"/>
            <a:ext cx="6099067" cy="37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B0D7443-3619-4931-A79D-E1BA6CFC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256"/>
            <a:ext cx="7343775" cy="21240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CC324C3-0FD8-496E-8CA5-C43A73266E95}"/>
              </a:ext>
            </a:extLst>
          </p:cNvPr>
          <p:cNvSpPr txBox="1"/>
          <p:nvPr/>
        </p:nvSpPr>
        <p:spPr>
          <a:xfrm>
            <a:off x="8211671" y="197224"/>
            <a:ext cx="342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 p. 50</a:t>
            </a:r>
          </a:p>
          <a:p>
            <a:endParaRPr lang="hr-HR" sz="2400" dirty="0"/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CE8ACA6-6EAD-4141-A4D1-67D4BB0BFF2B}"/>
              </a:ext>
            </a:extLst>
          </p:cNvPr>
          <p:cNvSpPr txBox="1"/>
          <p:nvPr/>
        </p:nvSpPr>
        <p:spPr>
          <a:xfrm>
            <a:off x="2779059" y="600636"/>
            <a:ext cx="71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58E168B-B95E-4CC6-9525-F4CD044F6763}"/>
              </a:ext>
            </a:extLst>
          </p:cNvPr>
          <p:cNvSpPr txBox="1"/>
          <p:nvPr/>
        </p:nvSpPr>
        <p:spPr>
          <a:xfrm>
            <a:off x="2954711" y="1922666"/>
            <a:ext cx="71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30236FA-9F66-45F5-9108-E0F5AC816D0D}"/>
              </a:ext>
            </a:extLst>
          </p:cNvPr>
          <p:cNvSpPr txBox="1"/>
          <p:nvPr/>
        </p:nvSpPr>
        <p:spPr>
          <a:xfrm>
            <a:off x="3917576" y="889721"/>
            <a:ext cx="71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2427CA3-AA71-49FF-9BFF-9AF720CBBC9F}"/>
              </a:ext>
            </a:extLst>
          </p:cNvPr>
          <p:cNvSpPr txBox="1"/>
          <p:nvPr/>
        </p:nvSpPr>
        <p:spPr>
          <a:xfrm>
            <a:off x="3671887" y="1175361"/>
            <a:ext cx="71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2E5C5E2-1F39-43B5-9C6C-5E4B9D7E8749}"/>
              </a:ext>
            </a:extLst>
          </p:cNvPr>
          <p:cNvSpPr txBox="1"/>
          <p:nvPr/>
        </p:nvSpPr>
        <p:spPr>
          <a:xfrm>
            <a:off x="3313299" y="1406193"/>
            <a:ext cx="71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7C23985-32E3-4048-B466-4A222079AB73}"/>
              </a:ext>
            </a:extLst>
          </p:cNvPr>
          <p:cNvSpPr txBox="1"/>
          <p:nvPr/>
        </p:nvSpPr>
        <p:spPr>
          <a:xfrm>
            <a:off x="4747651" y="1629168"/>
            <a:ext cx="71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13" name="26_lesson_8_your_room_is_in_a_mess_1">
            <a:hlinkClick r:id="" action="ppaction://media"/>
            <a:extLst>
              <a:ext uri="{FF2B5EF4-FFF2-40B4-BE49-F238E27FC236}">
                <a16:creationId xmlns:a16="http://schemas.microsoft.com/office/drawing/2014/main" id="{E1CC563D-E764-4129-83EF-219B98B8F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7242" y="260256"/>
            <a:ext cx="487363" cy="48736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E5DC1EA1-4E4F-4C4D-9122-DC68950FF490}"/>
              </a:ext>
            </a:extLst>
          </p:cNvPr>
          <p:cNvSpPr txBox="1"/>
          <p:nvPr/>
        </p:nvSpPr>
        <p:spPr>
          <a:xfrm>
            <a:off x="762000" y="2868706"/>
            <a:ext cx="684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word </a:t>
            </a:r>
            <a:r>
              <a:rPr lang="hr-HR" sz="2400" i="1" dirty="0" err="1"/>
              <a:t>funfair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2F9EC81-CDA5-4DD4-8D66-99CBA9C1F021}"/>
              </a:ext>
            </a:extLst>
          </p:cNvPr>
          <p:cNvSpPr txBox="1"/>
          <p:nvPr/>
        </p:nvSpPr>
        <p:spPr>
          <a:xfrm>
            <a:off x="5464827" y="2868706"/>
            <a:ext cx="356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Zabavni park.</a:t>
            </a:r>
          </a:p>
        </p:txBody>
      </p:sp>
      <p:pic>
        <p:nvPicPr>
          <p:cNvPr id="16" name="Picture 2" descr="Vidi izvornu sliku">
            <a:hlinkClick r:id="rId6"/>
            <a:extLst>
              <a:ext uri="{FF2B5EF4-FFF2-40B4-BE49-F238E27FC236}">
                <a16:creationId xmlns:a16="http://schemas.microsoft.com/office/drawing/2014/main" id="{3905E6B0-BD3C-4470-B148-74498F86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6" y="377189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D5FE2BA7-C6D0-4E6A-BA57-805EDEF7B3D5}"/>
              </a:ext>
            </a:extLst>
          </p:cNvPr>
          <p:cNvSpPr txBox="1"/>
          <p:nvPr/>
        </p:nvSpPr>
        <p:spPr>
          <a:xfrm>
            <a:off x="5519591" y="3503485"/>
            <a:ext cx="475449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open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 err="1"/>
              <a:t>Funfair</a:t>
            </a:r>
            <a:r>
              <a:rPr lang="hr-HR" sz="2400" i="1" dirty="0"/>
              <a:t>.</a:t>
            </a:r>
          </a:p>
          <a:p>
            <a:endParaRPr lang="hr-HR" sz="2400" i="1" dirty="0"/>
          </a:p>
          <a:p>
            <a:pPr algn="ctr"/>
            <a:r>
              <a:rPr lang="hr-HR" sz="1600" dirty="0">
                <a:hlinkClick r:id="rId8"/>
              </a:rPr>
              <a:t>https://www.e-sfera.hr/dodatni-digitalni-sadrzaji/c88941a6-be98-4684-918b-19928e5c8c45/</a:t>
            </a:r>
            <a:r>
              <a:rPr lang="hr-H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1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8065</TotalTime>
  <Words>392</Words>
  <Application>Microsoft Office PowerPoint</Application>
  <PresentationFormat>Widescreen</PresentationFormat>
  <Paragraphs>102</Paragraphs>
  <Slides>16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UNIT 3: Home sweet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44</cp:revision>
  <dcterms:created xsi:type="dcterms:W3CDTF">2022-09-17T10:21:00Z</dcterms:created>
  <dcterms:modified xsi:type="dcterms:W3CDTF">2022-11-14T10:59:23Z</dcterms:modified>
</cp:coreProperties>
</file>